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6"/>
    <p:restoredTop sz="94719"/>
  </p:normalViewPr>
  <p:slideViewPr>
    <p:cSldViewPr snapToGrid="0" snapToObjects="1">
      <p:cViewPr varScale="1">
        <p:scale>
          <a:sx n="98" d="100"/>
          <a:sy n="98" d="100"/>
        </p:scale>
        <p:origin x="77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31B3-7C6E-1545-BCD9-901EAC245E96}" type="datetimeFigureOut">
              <a:rPr lang="fr-FR" smtClean="0"/>
              <a:t>08/12/2017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0714-B6CB-0C46-BAC1-ED827F7486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039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31B3-7C6E-1545-BCD9-901EAC245E96}" type="datetimeFigureOut">
              <a:rPr lang="fr-FR" smtClean="0"/>
              <a:t>08/12/2017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0714-B6CB-0C46-BAC1-ED827F7486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44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31B3-7C6E-1545-BCD9-901EAC245E96}" type="datetimeFigureOut">
              <a:rPr lang="fr-FR" smtClean="0"/>
              <a:t>08/12/2017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0714-B6CB-0C46-BAC1-ED827F7486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61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31B3-7C6E-1545-BCD9-901EAC245E96}" type="datetimeFigureOut">
              <a:rPr lang="fr-FR" smtClean="0"/>
              <a:t>08/12/2017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0714-B6CB-0C46-BAC1-ED827F7486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72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31B3-7C6E-1545-BCD9-901EAC245E96}" type="datetimeFigureOut">
              <a:rPr lang="fr-FR" smtClean="0"/>
              <a:t>08/12/2017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0714-B6CB-0C46-BAC1-ED827F7486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01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31B3-7C6E-1545-BCD9-901EAC245E96}" type="datetimeFigureOut">
              <a:rPr lang="fr-FR" smtClean="0"/>
              <a:t>08/12/2017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0714-B6CB-0C46-BAC1-ED827F7486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44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31B3-7C6E-1545-BCD9-901EAC245E96}" type="datetimeFigureOut">
              <a:rPr lang="fr-FR" smtClean="0"/>
              <a:t>08/12/2017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0714-B6CB-0C46-BAC1-ED827F7486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5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31B3-7C6E-1545-BCD9-901EAC245E96}" type="datetimeFigureOut">
              <a:rPr lang="fr-FR" smtClean="0"/>
              <a:t>08/12/2017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0714-B6CB-0C46-BAC1-ED827F7486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45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31B3-7C6E-1545-BCD9-901EAC245E96}" type="datetimeFigureOut">
              <a:rPr lang="fr-FR" smtClean="0"/>
              <a:t>08/12/2017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0714-B6CB-0C46-BAC1-ED827F7486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245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31B3-7C6E-1545-BCD9-901EAC245E96}" type="datetimeFigureOut">
              <a:rPr lang="fr-FR" smtClean="0"/>
              <a:t>08/12/2017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0714-B6CB-0C46-BAC1-ED827F7486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32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31B3-7C6E-1545-BCD9-901EAC245E96}" type="datetimeFigureOut">
              <a:rPr lang="fr-FR" smtClean="0"/>
              <a:t>08/12/2017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0714-B6CB-0C46-BAC1-ED827F7486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076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F31B3-7C6E-1545-BCD9-901EAC245E96}" type="datetimeFigureOut">
              <a:rPr lang="fr-FR" smtClean="0"/>
              <a:t>08/12/2017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20714-B6CB-0C46-BAC1-ED827F7486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52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Terrain </a:t>
            </a:r>
            <a:r>
              <a:rPr lang="en-CA" dirty="0" smtClean="0"/>
              <a:t>specifications </a:t>
            </a:r>
            <a:r>
              <a:rPr lang="en-CA" dirty="0" smtClean="0"/>
              <a:t>and guidelines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218" y="4961744"/>
            <a:ext cx="2132297" cy="15279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0" y="901337"/>
            <a:ext cx="5397500" cy="277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61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		</a:t>
            </a:r>
            <a:r>
              <a:rPr lang="fr-FR" dirty="0" err="1" smtClean="0"/>
              <a:t>Brushie</a:t>
            </a:r>
            <a:r>
              <a:rPr lang="fr-FR" dirty="0" smtClean="0"/>
              <a:t> </a:t>
            </a:r>
            <a:r>
              <a:rPr lang="fr-FR" dirty="0"/>
              <a:t>S</a:t>
            </a:r>
            <a:r>
              <a:rPr lang="fr-FR" dirty="0" smtClean="0"/>
              <a:t>lalom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Pick an intermediate slope</a:t>
            </a:r>
          </a:p>
          <a:p>
            <a:r>
              <a:rPr lang="en-CA" dirty="0" smtClean="0"/>
              <a:t>Set about 10 brushes with 7m length by 3m width between each others</a:t>
            </a:r>
          </a:p>
          <a:p>
            <a:r>
              <a:rPr lang="en-CA" i="1" dirty="0" smtClean="0"/>
              <a:t>Approximately 100m</a:t>
            </a:r>
          </a:p>
        </p:txBody>
      </p:sp>
      <p:pic>
        <p:nvPicPr>
          <p:cNvPr id="3" name="Espace réservé du contenu 2" descr="freestylerz slalom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1" r="11641"/>
          <a:stretch>
            <a:fillRect/>
          </a:stretch>
        </p:blipFill>
        <p:spPr>
          <a:xfrm rot="5400000">
            <a:off x="4645025" y="2174875"/>
            <a:ext cx="4041775" cy="395128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294" y="4921589"/>
            <a:ext cx="2374900" cy="170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46" y="274638"/>
            <a:ext cx="2939143" cy="164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7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Switch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Pick an intermediate slope</a:t>
            </a:r>
          </a:p>
          <a:p>
            <a:r>
              <a:rPr lang="en-CA" dirty="0" smtClean="0"/>
              <a:t>Set a start gate and a finish line separated by 100m</a:t>
            </a:r>
          </a:p>
          <a:p>
            <a:r>
              <a:rPr lang="en-CA" dirty="0" smtClean="0"/>
              <a:t>Try to keep the snow as flat as possible</a:t>
            </a:r>
            <a:endParaRPr lang="en-CA" dirty="0"/>
          </a:p>
        </p:txBody>
      </p:sp>
      <p:pic>
        <p:nvPicPr>
          <p:cNvPr id="7" name="Espace réservé du contenu 6" descr="Freestylerz switch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1" r="11641"/>
          <a:stretch>
            <a:fillRect/>
          </a:stretch>
        </p:blipFill>
        <p:spPr>
          <a:xfrm rot="5400000">
            <a:off x="4645025" y="2174875"/>
            <a:ext cx="4041775" cy="39512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855" y="4661732"/>
            <a:ext cx="2374900" cy="170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8533"/>
            <a:ext cx="3417333" cy="176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8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		The Roller Tank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These rollers will be used for both the absorption and turn timing skills</a:t>
            </a:r>
          </a:p>
          <a:p>
            <a:r>
              <a:rPr lang="en-CA" dirty="0" smtClean="0"/>
              <a:t>Set rollers every 6-7 m</a:t>
            </a:r>
          </a:p>
          <a:p>
            <a:r>
              <a:rPr lang="en-CA" dirty="0" smtClean="0"/>
              <a:t>Every roller should be about a meter high</a:t>
            </a:r>
          </a:p>
          <a:p>
            <a:r>
              <a:rPr lang="en-CA" dirty="0" smtClean="0"/>
              <a:t>Build them with a cat on a beginners terrain (a double cat blade width is ideal?)</a:t>
            </a:r>
          </a:p>
          <a:p>
            <a:r>
              <a:rPr lang="en-CA" dirty="0" smtClean="0"/>
              <a:t>Finish the shaping with a shovel and some side slipping</a:t>
            </a:r>
            <a:endParaRPr lang="en-CA" dirty="0"/>
          </a:p>
        </p:txBody>
      </p:sp>
      <p:pic>
        <p:nvPicPr>
          <p:cNvPr id="7" name="Espace réservé du contenu 6" descr="Freestylerz Rollers parcours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1" r="11641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475" y="5457054"/>
            <a:ext cx="1867512" cy="13382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08767"/>
            <a:ext cx="269875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71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		The Box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29631"/>
            <a:ext cx="4040188" cy="3951288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Pick a beginners run</a:t>
            </a:r>
          </a:p>
          <a:p>
            <a:r>
              <a:rPr lang="en-CA" dirty="0" smtClean="0"/>
              <a:t>Set a 10m in run and out run</a:t>
            </a:r>
          </a:p>
          <a:p>
            <a:r>
              <a:rPr lang="en-CA" dirty="0" smtClean="0"/>
              <a:t>Set a +/- foot wide 12’ box</a:t>
            </a:r>
          </a:p>
          <a:p>
            <a:r>
              <a:rPr lang="en-CA" dirty="0" smtClean="0"/>
              <a:t>Make it +/- than a foot from the ground</a:t>
            </a:r>
          </a:p>
          <a:p>
            <a:r>
              <a:rPr lang="en-CA" dirty="0" smtClean="0"/>
              <a:t>Make sure there is no gap between the lip and the module</a:t>
            </a:r>
          </a:p>
          <a:p>
            <a:r>
              <a:rPr lang="en-CA" dirty="0" smtClean="0"/>
              <a:t>If needed for a higher DD, set a strait X rail with the same specs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7" name="Espace réservé du contenu 6" descr="Freestylerz box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1" r="11641"/>
          <a:stretch>
            <a:fillRect/>
          </a:stretch>
        </p:blipFill>
        <p:spPr>
          <a:xfrm rot="5400000">
            <a:off x="4645025" y="2174875"/>
            <a:ext cx="4041775" cy="39512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040" y="5291528"/>
            <a:ext cx="2116134" cy="1516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41" y="5648"/>
            <a:ext cx="3874899" cy="200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75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 Air </a:t>
            </a:r>
            <a:r>
              <a:rPr lang="en-CA" dirty="0"/>
              <a:t>S</a:t>
            </a:r>
            <a:r>
              <a:rPr lang="en-CA" dirty="0" smtClean="0"/>
              <a:t>how</a:t>
            </a:r>
            <a:endParaRPr lang="en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710047"/>
            <a:ext cx="4040188" cy="4416116"/>
          </a:xfrm>
        </p:spPr>
        <p:txBody>
          <a:bodyPr>
            <a:normAutofit fontScale="77500" lnSpcReduction="20000"/>
          </a:bodyPr>
          <a:lstStyle/>
          <a:p>
            <a:r>
              <a:rPr lang="en-CA" dirty="0" smtClean="0"/>
              <a:t>Set a 15m x 15m in run between 20°-30°</a:t>
            </a:r>
          </a:p>
          <a:p>
            <a:r>
              <a:rPr lang="en-CA" dirty="0" smtClean="0"/>
              <a:t>Build a 15m x 15m relatively flat table</a:t>
            </a:r>
          </a:p>
          <a:p>
            <a:r>
              <a:rPr lang="en-CA" dirty="0" smtClean="0"/>
              <a:t>Build a 15m x 15m landing between 35°-40°</a:t>
            </a:r>
          </a:p>
          <a:p>
            <a:r>
              <a:rPr lang="en-CA" dirty="0" smtClean="0"/>
              <a:t>Set 2 different take offs</a:t>
            </a:r>
          </a:p>
          <a:p>
            <a:pPr lvl="1"/>
            <a:r>
              <a:rPr lang="en-CA" dirty="0" smtClean="0"/>
              <a:t>A 1m take off at 2 from the knoll</a:t>
            </a:r>
          </a:p>
          <a:p>
            <a:pPr lvl="1"/>
            <a:r>
              <a:rPr lang="en-CA" dirty="0" smtClean="0"/>
              <a:t>A 1,5m take off at 4m from the knoll</a:t>
            </a:r>
          </a:p>
          <a:p>
            <a:pPr lvl="1"/>
            <a:r>
              <a:rPr lang="en-CA" dirty="0" smtClean="0"/>
              <a:t>Shape your take offs between 27°-32°</a:t>
            </a:r>
          </a:p>
          <a:p>
            <a:r>
              <a:rPr lang="en-CA" dirty="0" smtClean="0"/>
              <a:t>Make sure the back of the smaller take off is filled with snow for safety and to increase athlete’s confidence</a:t>
            </a:r>
          </a:p>
          <a:p>
            <a:r>
              <a:rPr lang="en-CA" dirty="0" smtClean="0"/>
              <a:t>Chop and step the landings as needed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7" name="Espace réservé du contenu 6" descr="Freestylerz air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1" r="11641"/>
          <a:stretch>
            <a:fillRect/>
          </a:stretch>
        </p:blipFill>
        <p:spPr/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272" y="5411448"/>
            <a:ext cx="2018694" cy="14465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66" y="51708"/>
            <a:ext cx="2795451" cy="165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474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253</Words>
  <Application>Microsoft Macintosh PowerPoint</Application>
  <PresentationFormat>On-screen Show (4:3)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Thème Office</vt:lpstr>
      <vt:lpstr>PowerPoint Presentation</vt:lpstr>
      <vt:lpstr>  Brushie Slalom</vt:lpstr>
      <vt:lpstr>The Switch</vt:lpstr>
      <vt:lpstr>  The Roller Tank</vt:lpstr>
      <vt:lpstr>  The Box</vt:lpstr>
      <vt:lpstr>The Air Show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Freestylerz </dc:title>
  <dc:creator>Charles-Antoine Morache</dc:creator>
  <cp:lastModifiedBy>Sandra Haziza</cp:lastModifiedBy>
  <cp:revision>13</cp:revision>
  <dcterms:created xsi:type="dcterms:W3CDTF">2017-08-17T03:23:21Z</dcterms:created>
  <dcterms:modified xsi:type="dcterms:W3CDTF">2017-12-08T16:55:54Z</dcterms:modified>
</cp:coreProperties>
</file>